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4" r:id="rId3"/>
    <p:sldId id="267" r:id="rId4"/>
    <p:sldId id="258" r:id="rId5"/>
    <p:sldId id="272" r:id="rId6"/>
    <p:sldId id="273" r:id="rId7"/>
    <p:sldId id="259" r:id="rId8"/>
    <p:sldId id="260" r:id="rId9"/>
    <p:sldId id="271" r:id="rId10"/>
    <p:sldId id="26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teek maheshwari" initials="pm" lastIdx="4" clrIdx="0">
    <p:extLst>
      <p:ext uri="{19B8F6BF-5375-455C-9EA6-DF929625EA0E}">
        <p15:presenceInfo xmlns:p15="http://schemas.microsoft.com/office/powerpoint/2012/main" xmlns="" userId="9c5b39e4db26d0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33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53" autoAdjust="0"/>
    <p:restoredTop sz="94660"/>
  </p:normalViewPr>
  <p:slideViewPr>
    <p:cSldViewPr snapToGrid="0">
      <p:cViewPr varScale="1">
        <p:scale>
          <a:sx n="30" d="100"/>
          <a:sy n="30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60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34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047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7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8184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0714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988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249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969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252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44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08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6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02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72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25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‘</a:t>
            </a:r>
            <a:r>
              <a:rPr lang="en-US" dirty="0" err="1" smtClean="0">
                <a:solidFill>
                  <a:srgbClr val="92D050"/>
                </a:solidFill>
              </a:rPr>
              <a:t>belzzibub</a:t>
            </a:r>
            <a:r>
              <a:rPr lang="en-US" dirty="0" smtClean="0">
                <a:solidFill>
                  <a:srgbClr val="92D050"/>
                </a:solidFill>
              </a:rPr>
              <a:t>’</a:t>
            </a:r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GROUP1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 NCAT </a:t>
            </a:r>
            <a:r>
              <a:rPr lang="en-US" dirty="0" smtClean="0">
                <a:solidFill>
                  <a:srgbClr val="92D050"/>
                </a:solidFill>
              </a:rPr>
              <a:t>CEP 2014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Department of Management Studies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IIT Delhi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30</a:t>
            </a:r>
            <a:r>
              <a:rPr lang="en-US" baseline="30000" dirty="0" smtClean="0">
                <a:solidFill>
                  <a:srgbClr val="92D050"/>
                </a:solidFill>
              </a:rPr>
              <a:t>th</a:t>
            </a:r>
            <a:r>
              <a:rPr lang="en-US" dirty="0" smtClean="0">
                <a:solidFill>
                  <a:srgbClr val="92D050"/>
                </a:solidFill>
              </a:rPr>
              <a:t> June – 4</a:t>
            </a:r>
            <a:r>
              <a:rPr lang="en-US" baseline="30000" dirty="0" smtClean="0">
                <a:solidFill>
                  <a:srgbClr val="92D050"/>
                </a:solidFill>
              </a:rPr>
              <a:t>th</a:t>
            </a:r>
            <a:r>
              <a:rPr lang="en-US" dirty="0" smtClean="0">
                <a:solidFill>
                  <a:srgbClr val="92D050"/>
                </a:solidFill>
              </a:rPr>
              <a:t> July, 2014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Users\HP PC\Desktop\NCAT\IMG_6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067" y="0"/>
            <a:ext cx="9594328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067" y="0"/>
            <a:ext cx="959432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067" y="0"/>
            <a:ext cx="9594328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21172042">
            <a:off x="3618692" y="343372"/>
            <a:ext cx="4642206" cy="2163651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THE </a:t>
            </a:r>
          </a:p>
          <a:p>
            <a:pPr algn="ctr"/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SPOOFS!!!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6067" y="232771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SHUBHANKAR </a:t>
            </a:r>
          </a:p>
          <a:p>
            <a:r>
              <a:rPr lang="en-US" dirty="0" smtClean="0"/>
              <a:t>GUPTA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1215" y="2574580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GURPREET</a:t>
            </a:r>
          </a:p>
          <a:p>
            <a:r>
              <a:rPr lang="en-US" dirty="0" smtClean="0"/>
              <a:t>SINGH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1847" y="2355641"/>
            <a:ext cx="133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SHIVANGINI</a:t>
            </a:r>
          </a:p>
          <a:p>
            <a:r>
              <a:rPr lang="en-US" dirty="0" smtClean="0"/>
              <a:t>KOTIYAL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0008" y="241355"/>
            <a:ext cx="137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NADIMPALLI</a:t>
            </a:r>
          </a:p>
          <a:p>
            <a:r>
              <a:rPr lang="en-US" dirty="0" smtClean="0"/>
              <a:t>VINEETHA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663" y="2262866"/>
            <a:ext cx="5151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G</a:t>
            </a:r>
          </a:p>
          <a:p>
            <a:r>
              <a:rPr lang="en-US" sz="4000" dirty="0" smtClean="0">
                <a:latin typeface="Algerian" panose="04020705040A02060702" pitchFamily="82" charset="0"/>
              </a:rPr>
              <a:t>R</a:t>
            </a:r>
          </a:p>
          <a:p>
            <a:r>
              <a:rPr lang="en-US" sz="4000" dirty="0" smtClean="0">
                <a:latin typeface="Algerian" panose="04020705040A02060702" pitchFamily="82" charset="0"/>
              </a:rPr>
              <a:t>O</a:t>
            </a:r>
          </a:p>
          <a:p>
            <a:r>
              <a:rPr lang="en-US" sz="4000" dirty="0" smtClean="0">
                <a:latin typeface="Algerian" panose="04020705040A02060702" pitchFamily="82" charset="0"/>
              </a:rPr>
              <a:t>U</a:t>
            </a:r>
          </a:p>
          <a:p>
            <a:r>
              <a:rPr lang="en-US" sz="4000" dirty="0" smtClean="0">
                <a:latin typeface="Algerian" panose="04020705040A02060702" pitchFamily="82" charset="0"/>
              </a:rPr>
              <a:t>P</a:t>
            </a:r>
          </a:p>
          <a:p>
            <a:endParaRPr lang="en-US" sz="4000" dirty="0">
              <a:latin typeface="Algerian" panose="04020705040A02060702" pitchFamily="82" charset="0"/>
            </a:endParaRPr>
          </a:p>
          <a:p>
            <a:r>
              <a:rPr lang="en-US" sz="4000" dirty="0">
                <a:latin typeface="Algerian" panose="04020705040A02060702" pitchFamily="8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456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96" y="419100"/>
            <a:ext cx="8486888" cy="1326321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STRATEGIC KNOW HOW!!!</a:t>
            </a:r>
            <a:endParaRPr lang="en-US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296" y="1887089"/>
            <a:ext cx="63232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How much minimal amount of energy will be required by the bicycle to attain the circuit's need.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 design of the product has to be modified according to the requirement.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Understanding of the maintenance of the arrangement.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IN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078" y="1887089"/>
            <a:ext cx="3708211" cy="34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3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07" y="46793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QUESTIONS???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065" y="2385346"/>
            <a:ext cx="3833751" cy="40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3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35" y="201908"/>
            <a:ext cx="8152327" cy="1326321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TOP 3 CREATIVE IDEAS</a:t>
            </a:r>
            <a:endParaRPr lang="en-US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26" name="Picture 2" descr="C:\Users\HP PC\Desktop\NCAT\WmDev_635557976828952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58104">
            <a:off x="615742" y="3039763"/>
            <a:ext cx="3317384" cy="3232606"/>
          </a:xfrm>
          <a:prstGeom prst="rect">
            <a:avLst/>
          </a:prstGeom>
          <a:noFill/>
        </p:spPr>
      </p:pic>
      <p:pic>
        <p:nvPicPr>
          <p:cNvPr id="1027" name="Picture 3" descr="C:\Users\HP PC\Desktop\NCAT\8TGEAnz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268" y="1809817"/>
            <a:ext cx="3217454" cy="38815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38881" y="1176945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 err="1" smtClean="0">
                <a:latin typeface="AR CARTER" panose="02000000000000000000" pitchFamily="2" charset="0"/>
              </a:rPr>
              <a:t>PediCharger</a:t>
            </a:r>
            <a:endParaRPr lang="en-IN" sz="4800" dirty="0">
              <a:latin typeface="AR CARTER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794400">
            <a:off x="8402177" y="2444409"/>
            <a:ext cx="298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latin typeface="AR CARTER" panose="02000000000000000000" pitchFamily="2" charset="0"/>
              </a:rPr>
              <a:t>Smart Auto Card</a:t>
            </a:r>
            <a:endParaRPr lang="en-IN" sz="4400" dirty="0">
              <a:latin typeface="AR CARTER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58109">
            <a:off x="641183" y="2221053"/>
            <a:ext cx="2802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latin typeface="AR CARTER" panose="02000000000000000000" pitchFamily="2" charset="0"/>
              </a:rPr>
              <a:t>Parking Locator</a:t>
            </a:r>
            <a:endParaRPr lang="en-IN" sz="4400" dirty="0">
              <a:latin typeface="AR CARTER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1916">
            <a:off x="7626159" y="3169072"/>
            <a:ext cx="4038600" cy="32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2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70" y="261983"/>
            <a:ext cx="8436634" cy="1326321"/>
          </a:xfrm>
        </p:spPr>
        <p:txBody>
          <a:bodyPr>
            <a:normAutofit/>
          </a:bodyPr>
          <a:lstStyle/>
          <a:p>
            <a:pPr algn="ctr"/>
            <a:r>
              <a:rPr lang="en-IN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PAIN AREA</a:t>
            </a:r>
            <a:endParaRPr lang="en-IN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051" name="Picture 3" descr="C:\Users\HP PC\Desktop\NCAT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727" y="3628289"/>
            <a:ext cx="3234101" cy="2425575"/>
          </a:xfrm>
          <a:prstGeom prst="rect">
            <a:avLst/>
          </a:prstGeom>
          <a:noFill/>
        </p:spPr>
      </p:pic>
      <p:pic>
        <p:nvPicPr>
          <p:cNvPr id="2052" name="Picture 4" descr="C:\Users\HP PC\Desktop\NCAT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329" y="3627673"/>
            <a:ext cx="3257460" cy="2439951"/>
          </a:xfrm>
          <a:prstGeom prst="rect">
            <a:avLst/>
          </a:prstGeom>
          <a:noFill/>
        </p:spPr>
      </p:pic>
      <p:pic>
        <p:nvPicPr>
          <p:cNvPr id="2050" name="Picture 2" descr="C:\Users\HP PC\Desktop\NCAT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869" y="2761614"/>
            <a:ext cx="2596335" cy="39157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87668" y="1494351"/>
            <a:ext cx="8436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Everyone needs a </a:t>
            </a:r>
            <a:r>
              <a:rPr lang="en-IN" sz="2400" dirty="0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portable charger</a:t>
            </a: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even those who can not afford one because the need and use of electronic devices is more </a:t>
            </a:r>
            <a:r>
              <a:rPr lang="en-IN" sz="2400" dirty="0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frequent</a:t>
            </a: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daily routine now a days.</a:t>
            </a:r>
          </a:p>
        </p:txBody>
      </p:sp>
    </p:spTree>
    <p:extLst>
      <p:ext uri="{BB962C8B-B14F-4D97-AF65-F5344CB8AC3E}">
        <p14:creationId xmlns:p14="http://schemas.microsoft.com/office/powerpoint/2010/main" xmlns="" val="32329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692" y="380096"/>
            <a:ext cx="8530643" cy="1326321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PediCharger</a:t>
            </a:r>
            <a:endParaRPr lang="en-US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886" y="1566873"/>
            <a:ext cx="752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today’s mobile crazy world, where people spend more time on their smart phones, smart devices than what they spend with other people…</a:t>
            </a:r>
          </a:p>
          <a:p>
            <a:pPr>
              <a:buFont typeface="Wingdings" pitchFamily="2" charset="2"/>
              <a:buChar char="q"/>
            </a:pPr>
            <a:endParaRPr lang="en-IN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We know, SMART DEVICES need CHARGE, when we are on the run with the fast pacing world. </a:t>
            </a:r>
            <a:endParaRPr lang="en-IN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 descr="C:\Users\HP PC\Desktop\NCAT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259" y="4137180"/>
            <a:ext cx="3766501" cy="2412705"/>
          </a:xfrm>
          <a:prstGeom prst="rect">
            <a:avLst/>
          </a:prstGeom>
          <a:noFill/>
        </p:spPr>
      </p:pic>
      <p:pic>
        <p:nvPicPr>
          <p:cNvPr id="3075" name="Picture 3" descr="C:\Users\HP PC\Desktop\NCAT\IMG_6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480237" y="1667074"/>
            <a:ext cx="3268028" cy="2451021"/>
          </a:xfrm>
          <a:prstGeom prst="rect">
            <a:avLst/>
          </a:prstGeom>
          <a:noFill/>
        </p:spPr>
      </p:pic>
      <p:pic>
        <p:nvPicPr>
          <p:cNvPr id="3076" name="Picture 4" descr="C:\Users\HP PC\Desktop\NCAT\IMG_6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5955" y="4104085"/>
            <a:ext cx="4018175" cy="247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77" y="182103"/>
            <a:ext cx="8415286" cy="1326321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IMPACT</a:t>
            </a:r>
            <a:endParaRPr lang="en-US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53" y="2316913"/>
            <a:ext cx="47671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People from areas where electricity is an issue (21.3%), this will be the solution  for their charging problems.</a:t>
            </a:r>
          </a:p>
          <a:p>
            <a:pPr>
              <a:buFont typeface="Wingdings" pitchFamily="2" charset="2"/>
              <a:buChar char="q"/>
            </a:pPr>
            <a:endParaRPr lang="en-IN" sz="2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IN" sz="2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This product will act as a best friend to those who use bicycle on daily basis.</a:t>
            </a:r>
          </a:p>
          <a:p>
            <a:pPr>
              <a:buFont typeface="Wingdings" pitchFamily="2" charset="2"/>
              <a:buChar char="q"/>
            </a:pPr>
            <a:endParaRPr lang="en-IN" sz="2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IN" sz="2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This is an innovative way of charging which will also be beneficial to health if implemented by government to public gardens or areas. </a:t>
            </a:r>
          </a:p>
          <a:p>
            <a:pPr>
              <a:buFont typeface="Wingdings" pitchFamily="2" charset="2"/>
              <a:buChar char="q"/>
            </a:pPr>
            <a:endParaRPr lang="en-IN" sz="2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4779" y="1073426"/>
            <a:ext cx="4714786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sng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On people</a:t>
            </a:r>
            <a:endParaRPr kumimoji="0" lang="en-US" sz="4000" i="0" u="sng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9564" y="1082131"/>
            <a:ext cx="4521259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sng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On market</a:t>
            </a:r>
            <a:endParaRPr kumimoji="0" lang="en-US" sz="4000" i="0" u="sng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710" y="2334068"/>
            <a:ext cx="47671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According to Google, 960 million people uses electronic devices like mobiles, cameras, etc.  This could be a huge help to those who need immediate charging of their devices.</a:t>
            </a:r>
          </a:p>
          <a:p>
            <a:pPr>
              <a:buFont typeface="Wingdings" pitchFamily="2" charset="2"/>
              <a:buChar char="q"/>
            </a:pPr>
            <a:endParaRPr lang="en-IN" sz="2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IN" sz="2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N" sz="21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PediCharger</a:t>
            </a:r>
            <a:r>
              <a:rPr lang="en-IN" sz="2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an eco-friendly product.</a:t>
            </a:r>
          </a:p>
          <a:p>
            <a:pPr>
              <a:buFont typeface="Wingdings" pitchFamily="2" charset="2"/>
              <a:buChar char="q"/>
            </a:pPr>
            <a:endParaRPr lang="en-IN" sz="2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IN" sz="2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Also affordable and easy to install.</a:t>
            </a:r>
          </a:p>
        </p:txBody>
      </p:sp>
    </p:spTree>
    <p:extLst>
      <p:ext uri="{BB962C8B-B14F-4D97-AF65-F5344CB8AC3E}">
        <p14:creationId xmlns:p14="http://schemas.microsoft.com/office/powerpoint/2010/main" xmlns="" val="2473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685" y="186913"/>
            <a:ext cx="8376136" cy="1326321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COMPETITION WE OVERCAME </a:t>
            </a:r>
            <a:endParaRPr lang="en-US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685" y="4104577"/>
            <a:ext cx="3366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Portable.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Less capacity.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Electricity dependent.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Private access.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Expensive.</a:t>
            </a:r>
            <a:endParaRPr lang="en-IN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808" y="4069782"/>
            <a:ext cx="2722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Portable.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Less awareness.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Limited usage.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Private access.</a:t>
            </a:r>
          </a:p>
          <a:p>
            <a:endParaRPr lang="en-IN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7629" y="4065428"/>
            <a:ext cx="3734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Portable.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Eco-friendly and Cheap.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Any device can be charged using USB Port.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Public as well as Private access.</a:t>
            </a:r>
          </a:p>
          <a:p>
            <a:endParaRPr lang="en-IN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685" y="1513234"/>
            <a:ext cx="2670757" cy="223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629" y="1495901"/>
            <a:ext cx="3056585" cy="229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89435" y="1448180"/>
            <a:ext cx="2737797" cy="2053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8852" y="1197735"/>
            <a:ext cx="2266681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590" y="1220910"/>
            <a:ext cx="9231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 than  80%  of people use electronic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Draining of battery due to </a:t>
            </a:r>
            <a:r>
              <a:rPr lang="en-US" sz="2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frequent </a:t>
            </a:r>
            <a:r>
              <a:rPr lang="en-US" sz="2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electronic devices around the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Existing solution not feasible for 2/3</a:t>
            </a:r>
            <a:r>
              <a:rPr lang="en-US" sz="2000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existing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8213" y="2850787"/>
            <a:ext cx="8539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Eco-friendly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Minimal use of electricity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Low cost and portable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Accessible in rural as well as urban areas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If extended, promotes fitness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9652" y="5058978"/>
            <a:ext cx="8227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Productive use of mechanical energy into electrical energy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More effective and helpful portable charger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Can charge multiple devices( phone, camera 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34" y="1173874"/>
            <a:ext cx="1848404" cy="1257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71" y="2833635"/>
            <a:ext cx="1848404" cy="163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34" y="4870321"/>
            <a:ext cx="1848405" cy="1626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9556" y="189606"/>
            <a:ext cx="7933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u="sng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THE 6 THINKKING HATS</a:t>
            </a:r>
            <a:endParaRPr lang="en-IN" sz="5400" b="1" u="sng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607" y="773054"/>
            <a:ext cx="765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Extends to the less privileged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Practically handicapped when battery is low/dead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Creates tension for loved 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471" y="2768057"/>
            <a:ext cx="7709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similar products which creates competition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Difficult to execute without government help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charging rate depends on the paddling speed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6336" y="4756194"/>
            <a:ext cx="84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be widely used in areas  with minimal/no access to electricity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Useful in towns where cycles are  used on daily basis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Time required to charge depends on mechanical energy produced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9" y="588801"/>
            <a:ext cx="2096085" cy="1425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9" y="2681715"/>
            <a:ext cx="2096085" cy="1429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9" y="4611125"/>
            <a:ext cx="2096085" cy="14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2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13" y="372368"/>
            <a:ext cx="8853032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HELPING HANDS!!!</a:t>
            </a:r>
            <a:endParaRPr lang="en-US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891" y="1693168"/>
            <a:ext cx="239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Financial Help</a:t>
            </a:r>
            <a:endParaRPr lang="en-IN" sz="4000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6891" y="1710334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Marketing Help</a:t>
            </a:r>
            <a:endParaRPr lang="en-IN" sz="4000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631" y="2717754"/>
            <a:ext cx="4861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Our product consists</a:t>
            </a:r>
          </a:p>
          <a:p>
            <a:pPr lvl="1"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Transducer ( costing around Rs. 800);</a:t>
            </a:r>
          </a:p>
          <a:p>
            <a:pPr lvl="1"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Charing Adapter ( costing around Rs.50-Rs.100);</a:t>
            </a:r>
          </a:p>
          <a:p>
            <a:pPr lvl="1"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USB Port and wiring ( costing around Rs.50).</a:t>
            </a:r>
          </a:p>
          <a:p>
            <a:pPr>
              <a:buFont typeface="Arial" pitchFamily="34" charset="0"/>
              <a:buChar char="•"/>
            </a:pPr>
            <a:endParaRPr lang="en-IN" sz="2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Even government can adapt this idea and introduce it in public places.</a:t>
            </a:r>
            <a:endParaRPr lang="en-IN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6654" y="2717754"/>
            <a:ext cx="4798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Engineering help for building the mechanism.</a:t>
            </a:r>
          </a:p>
          <a:p>
            <a:pPr>
              <a:buFont typeface="Arial" pitchFamily="34" charset="0"/>
              <a:buChar char="•"/>
            </a:pPr>
            <a:endParaRPr lang="en-IN" sz="2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Investors to implement our product into public areas like gardens, etc. </a:t>
            </a:r>
          </a:p>
          <a:p>
            <a:endParaRPr lang="en-IN" sz="2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IN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Government can implement this idea into rural areas. </a:t>
            </a:r>
            <a:endParaRPr lang="en-IN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</TotalTime>
  <Words>600</Words>
  <Application>Microsoft Office PowerPoint</Application>
  <PresentationFormat>Custom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‘belzzibub’ GROUP1  NCAT CEP 2014</vt:lpstr>
      <vt:lpstr>TOP 3 CREATIVE IDEAS</vt:lpstr>
      <vt:lpstr>THE PAIN AREA</vt:lpstr>
      <vt:lpstr>PediCharger</vt:lpstr>
      <vt:lpstr>IMPACT</vt:lpstr>
      <vt:lpstr>COMPETITION WE OVERCAME </vt:lpstr>
      <vt:lpstr>Slide 7</vt:lpstr>
      <vt:lpstr>Slide 8</vt:lpstr>
      <vt:lpstr>HELPING HANDS!!!</vt:lpstr>
      <vt:lpstr>STRATEGIC KNOW HOW!!!</vt:lpstr>
      <vt:lpstr>QUESTIONS???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 NCAT CEP 2014</dc:title>
  <dc:creator>prateek maheshwari</dc:creator>
  <cp:lastModifiedBy>vishal</cp:lastModifiedBy>
  <cp:revision>70</cp:revision>
  <dcterms:created xsi:type="dcterms:W3CDTF">2014-07-03T21:15:37Z</dcterms:created>
  <dcterms:modified xsi:type="dcterms:W3CDTF">2015-07-17T08:08:02Z</dcterms:modified>
</cp:coreProperties>
</file>